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4"/>
  </p:sldMasterIdLst>
  <p:notesMasterIdLst>
    <p:notesMasterId r:id="rId7"/>
  </p:notesMasterIdLst>
  <p:sldIdLst>
    <p:sldId id="256" r:id="rId5"/>
    <p:sldId id="257" r:id="rId6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8" roundtripDataSignature="AMtx7mhSeQnOPFakYotUIMZIH1QT4butL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56F9A5E-C8E8-7542-A215-0CEDF7C1621A}" v="5" dt="2025-12-19T14:17:00.30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352"/>
    <p:restoredTop sz="94617"/>
  </p:normalViewPr>
  <p:slideViewPr>
    <p:cSldViewPr snapToGrid="0">
      <p:cViewPr varScale="1">
        <p:scale>
          <a:sx n="100" d="100"/>
          <a:sy n="100" d="100"/>
        </p:scale>
        <p:origin x="904" y="1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customschemas.google.com/relationships/presentationmetadata" Target="metadata"/><Relationship Id="rId13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Relationship Id="rId14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urelia Boige" userId="d3fe8678-4bfc-441c-94e4-fb07b8db248a" providerId="ADAL" clId="{DCF0BA95-7669-5D4A-9403-FADCDFF387E7}"/>
    <pc:docChg chg="undo custSel modSld modMainMaster">
      <pc:chgData name="Aurelia Boige" userId="d3fe8678-4bfc-441c-94e4-fb07b8db248a" providerId="ADAL" clId="{DCF0BA95-7669-5D4A-9403-FADCDFF387E7}" dt="2025-12-19T14:17:33.861" v="32" actId="478"/>
      <pc:docMkLst>
        <pc:docMk/>
      </pc:docMkLst>
      <pc:sldChg chg="delSp mod">
        <pc:chgData name="Aurelia Boige" userId="d3fe8678-4bfc-441c-94e4-fb07b8db248a" providerId="ADAL" clId="{DCF0BA95-7669-5D4A-9403-FADCDFF387E7}" dt="2025-12-19T14:17:33.861" v="32" actId="478"/>
        <pc:sldMkLst>
          <pc:docMk/>
          <pc:sldMk cId="0" sldId="256"/>
        </pc:sldMkLst>
        <pc:spChg chg="del">
          <ac:chgData name="Aurelia Boige" userId="d3fe8678-4bfc-441c-94e4-fb07b8db248a" providerId="ADAL" clId="{DCF0BA95-7669-5D4A-9403-FADCDFF387E7}" dt="2025-12-19T14:17:32.352" v="31" actId="478"/>
          <ac:spMkLst>
            <pc:docMk/>
            <pc:sldMk cId="0" sldId="256"/>
            <ac:spMk id="88" creationId="{00000000-0000-0000-0000-000000000000}"/>
          </ac:spMkLst>
        </pc:spChg>
        <pc:spChg chg="del">
          <ac:chgData name="Aurelia Boige" userId="d3fe8678-4bfc-441c-94e4-fb07b8db248a" providerId="ADAL" clId="{DCF0BA95-7669-5D4A-9403-FADCDFF387E7}" dt="2025-12-19T14:17:33.861" v="32" actId="478"/>
          <ac:spMkLst>
            <pc:docMk/>
            <pc:sldMk cId="0" sldId="256"/>
            <ac:spMk id="89" creationId="{00000000-0000-0000-0000-000000000000}"/>
          </ac:spMkLst>
        </pc:spChg>
      </pc:sldChg>
      <pc:sldChg chg="addSp delSp modSp mod">
        <pc:chgData name="Aurelia Boige" userId="d3fe8678-4bfc-441c-94e4-fb07b8db248a" providerId="ADAL" clId="{DCF0BA95-7669-5D4A-9403-FADCDFF387E7}" dt="2025-12-19T14:12:12.510" v="1" actId="478"/>
        <pc:sldMkLst>
          <pc:docMk/>
          <pc:sldMk cId="0" sldId="257"/>
        </pc:sldMkLst>
        <pc:spChg chg="add del mod">
          <ac:chgData name="Aurelia Boige" userId="d3fe8678-4bfc-441c-94e4-fb07b8db248a" providerId="ADAL" clId="{DCF0BA95-7669-5D4A-9403-FADCDFF387E7}" dt="2025-12-19T14:12:12.510" v="1" actId="478"/>
          <ac:spMkLst>
            <pc:docMk/>
            <pc:sldMk cId="0" sldId="257"/>
            <ac:spMk id="2" creationId="{84EA6853-D87A-A897-FC00-FA926C411E05}"/>
          </ac:spMkLst>
        </pc:spChg>
      </pc:sldChg>
      <pc:sldMasterChg chg="addSp delSp modSp mod modSldLayout">
        <pc:chgData name="Aurelia Boige" userId="d3fe8678-4bfc-441c-94e4-fb07b8db248a" providerId="ADAL" clId="{DCF0BA95-7669-5D4A-9403-FADCDFF387E7}" dt="2025-12-19T14:17:25.552" v="30" actId="14100"/>
        <pc:sldMasterMkLst>
          <pc:docMk/>
          <pc:sldMasterMk cId="0" sldId="2147483648"/>
        </pc:sldMasterMkLst>
        <pc:picChg chg="add del mod">
          <ac:chgData name="Aurelia Boige" userId="d3fe8678-4bfc-441c-94e4-fb07b8db248a" providerId="ADAL" clId="{DCF0BA95-7669-5D4A-9403-FADCDFF387E7}" dt="2025-12-19T14:12:42.107" v="8" actId="478"/>
          <ac:picMkLst>
            <pc:docMk/>
            <pc:sldMasterMk cId="0" sldId="2147483648"/>
            <ac:picMk id="3" creationId="{B6F3B90F-6CE9-BD07-AFDC-1523B2BA2E7B}"/>
          </ac:picMkLst>
        </pc:picChg>
        <pc:picChg chg="add mod">
          <ac:chgData name="Aurelia Boige" userId="d3fe8678-4bfc-441c-94e4-fb07b8db248a" providerId="ADAL" clId="{DCF0BA95-7669-5D4A-9403-FADCDFF387E7}" dt="2025-12-19T14:13:38.794" v="15" actId="1076"/>
          <ac:picMkLst>
            <pc:docMk/>
            <pc:sldMasterMk cId="0" sldId="2147483648"/>
            <ac:picMk id="5" creationId="{7B705B82-2970-E293-B598-4C82B1CB7F31}"/>
          </ac:picMkLst>
        </pc:picChg>
        <pc:picChg chg="del mod">
          <ac:chgData name="Aurelia Boige" userId="d3fe8678-4bfc-441c-94e4-fb07b8db248a" providerId="ADAL" clId="{DCF0BA95-7669-5D4A-9403-FADCDFF387E7}" dt="2025-12-19T14:12:21.037" v="3" actId="478"/>
          <ac:picMkLst>
            <pc:docMk/>
            <pc:sldMasterMk cId="0" sldId="2147483648"/>
            <ac:picMk id="18" creationId="{00000000-0000-0000-0000-000000000000}"/>
          </ac:picMkLst>
        </pc:picChg>
        <pc:sldLayoutChg chg="addSp delSp modSp mod">
          <pc:chgData name="Aurelia Boige" userId="d3fe8678-4bfc-441c-94e4-fb07b8db248a" providerId="ADAL" clId="{DCF0BA95-7669-5D4A-9403-FADCDFF387E7}" dt="2025-12-19T14:17:25.552" v="30" actId="14100"/>
          <pc:sldLayoutMkLst>
            <pc:docMk/>
            <pc:sldMasterMk cId="0" sldId="2147483648"/>
            <pc:sldLayoutMk cId="0" sldId="2147483649"/>
          </pc:sldLayoutMkLst>
          <pc:picChg chg="add del mod">
            <ac:chgData name="Aurelia Boige" userId="d3fe8678-4bfc-441c-94e4-fb07b8db248a" providerId="ADAL" clId="{DCF0BA95-7669-5D4A-9403-FADCDFF387E7}" dt="2025-12-19T14:14:37.548" v="23" actId="478"/>
            <ac:picMkLst>
              <pc:docMk/>
              <pc:sldMasterMk cId="0" sldId="2147483648"/>
              <pc:sldLayoutMk cId="0" sldId="2147483649"/>
              <ac:picMk id="3" creationId="{36D754E6-7926-8504-6A3F-7991DFF62046}"/>
            </ac:picMkLst>
          </pc:picChg>
          <pc:picChg chg="add mod">
            <ac:chgData name="Aurelia Boige" userId="d3fe8678-4bfc-441c-94e4-fb07b8db248a" providerId="ADAL" clId="{DCF0BA95-7669-5D4A-9403-FADCDFF387E7}" dt="2025-12-19T14:17:25.552" v="30" actId="14100"/>
            <ac:picMkLst>
              <pc:docMk/>
              <pc:sldMasterMk cId="0" sldId="2147483648"/>
              <pc:sldLayoutMk cId="0" sldId="2147483649"/>
              <ac:picMk id="5" creationId="{D2D2D050-E58F-3EF2-2D64-930E99F5C52E}"/>
            </ac:picMkLst>
          </pc:picChg>
          <pc:picChg chg="del mod">
            <ac:chgData name="Aurelia Boige" userId="d3fe8678-4bfc-441c-94e4-fb07b8db248a" providerId="ADAL" clId="{DCF0BA95-7669-5D4A-9403-FADCDFF387E7}" dt="2025-12-19T14:14:21.412" v="17" actId="478"/>
            <ac:picMkLst>
              <pc:docMk/>
              <pc:sldMasterMk cId="0" sldId="2147483648"/>
              <pc:sldLayoutMk cId="0" sldId="2147483649"/>
              <ac:picMk id="20" creationId="{00000000-0000-0000-0000-000000000000}"/>
            </ac:picMkLst>
          </pc:picChg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‹N°›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86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" name="Google Shape;92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apositive de titre">
  <p:cSld name="Diapositive de titre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Une image contenant texte, capture d’écran, Police, logo&#10;&#10;Le contenu généré par l’IA peut être incorrect.">
            <a:extLst>
              <a:ext uri="{FF2B5EF4-FFF2-40B4-BE49-F238E27FC236}">
                <a16:creationId xmlns:a16="http://schemas.microsoft.com/office/drawing/2014/main" id="{D2D2D050-E58F-3EF2-2D64-930E99F5C52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68731"/>
            <a:ext cx="12279086" cy="694619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re et texte vertical" type="vertTx">
  <p:cSld name="VERTICAL_TEXT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3"/>
          <p:cNvSpPr txBox="1">
            <a:spLocks noGrp="1"/>
          </p:cNvSpPr>
          <p:nvPr>
            <p:ph type="title"/>
          </p:nvPr>
        </p:nvSpPr>
        <p:spPr>
          <a:xfrm>
            <a:off x="910300" y="18763"/>
            <a:ext cx="10526627" cy="875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13"/>
          <p:cNvSpPr txBox="1">
            <a:spLocks noGrp="1"/>
          </p:cNvSpPr>
          <p:nvPr>
            <p:ph type="body" idx="1"/>
          </p:nvPr>
        </p:nvSpPr>
        <p:spPr>
          <a:xfrm rot="5400000">
            <a:off x="3698196" y="-1717632"/>
            <a:ext cx="4867708" cy="1044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5" name="Google Shape;75;p1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13"/>
          <p:cNvSpPr txBox="1">
            <a:spLocks noGrp="1"/>
          </p:cNvSpPr>
          <p:nvPr>
            <p:ph type="sldNum" idx="12"/>
          </p:nvPr>
        </p:nvSpPr>
        <p:spPr>
          <a:xfrm>
            <a:off x="11395363" y="6356350"/>
            <a:ext cx="716973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re vertical et texte" type="vertTitleAndTx">
  <p:cSld name="VERTICAL_TITLE_AND_VERTICAL_TEXT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4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14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1" name="Google Shape;81;p1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2" name="Google Shape;82;p1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14"/>
          <p:cNvSpPr txBox="1">
            <a:spLocks noGrp="1"/>
          </p:cNvSpPr>
          <p:nvPr>
            <p:ph type="sldNum" idx="12"/>
          </p:nvPr>
        </p:nvSpPr>
        <p:spPr>
          <a:xfrm>
            <a:off x="11395363" y="6356350"/>
            <a:ext cx="716973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re et contenu" type="obj">
  <p:cSld name="OBJECT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5"/>
          <p:cNvSpPr txBox="1">
            <a:spLocks noGrp="1"/>
          </p:cNvSpPr>
          <p:nvPr>
            <p:ph type="title"/>
          </p:nvPr>
        </p:nvSpPr>
        <p:spPr>
          <a:xfrm>
            <a:off x="910300" y="18763"/>
            <a:ext cx="10526627" cy="875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1"/>
          </p:nvPr>
        </p:nvSpPr>
        <p:spPr>
          <a:xfrm>
            <a:off x="910300" y="1070264"/>
            <a:ext cx="10443500" cy="48677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5"/>
          <p:cNvSpPr txBox="1">
            <a:spLocks noGrp="1"/>
          </p:cNvSpPr>
          <p:nvPr>
            <p:ph type="sldNum" idx="12"/>
          </p:nvPr>
        </p:nvSpPr>
        <p:spPr>
          <a:xfrm>
            <a:off x="11395363" y="6356350"/>
            <a:ext cx="716973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 sz="1400" b="1" i="0" u="none" strike="noStrike" cap="non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0" lvl="1" indent="0" algn="r">
              <a:spcBef>
                <a:spcPts val="0"/>
              </a:spcBef>
              <a:buNone/>
              <a:defRPr sz="1400" b="1" i="0" u="none" strike="noStrike" cap="non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0" lvl="2" indent="0" algn="r">
              <a:spcBef>
                <a:spcPts val="0"/>
              </a:spcBef>
              <a:buNone/>
              <a:defRPr sz="1400" b="1" i="0" u="none" strike="noStrike" cap="non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0" lvl="3" indent="0" algn="r">
              <a:spcBef>
                <a:spcPts val="0"/>
              </a:spcBef>
              <a:buNone/>
              <a:defRPr sz="1400" b="1" i="0" u="none" strike="noStrike" cap="non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0" lvl="4" indent="0" algn="r">
              <a:spcBef>
                <a:spcPts val="0"/>
              </a:spcBef>
              <a:buNone/>
              <a:defRPr sz="1400" b="1" i="0" u="none" strike="noStrike" cap="non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0" lvl="5" indent="0" algn="r">
              <a:spcBef>
                <a:spcPts val="0"/>
              </a:spcBef>
              <a:buNone/>
              <a:defRPr sz="1400" b="1" i="0" u="none" strike="noStrike" cap="non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0" lvl="6" indent="0" algn="r">
              <a:spcBef>
                <a:spcPts val="0"/>
              </a:spcBef>
              <a:buNone/>
              <a:defRPr sz="1400" b="1" i="0" u="none" strike="noStrike" cap="non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0" lvl="7" indent="0" algn="r">
              <a:spcBef>
                <a:spcPts val="0"/>
              </a:spcBef>
              <a:buNone/>
              <a:defRPr sz="1400" b="1" i="0" u="none" strike="noStrike" cap="non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0" lvl="8" indent="0" algn="r">
              <a:spcBef>
                <a:spcPts val="0"/>
              </a:spcBef>
              <a:buNone/>
              <a:defRPr sz="1400" b="1" i="0" u="none" strike="noStrike" cap="non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re de section" type="secHead">
  <p:cSld name="SECTION_HEADER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6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Trebuchet MS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6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0" name="Google Shape;30;p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6"/>
          <p:cNvSpPr txBox="1">
            <a:spLocks noGrp="1"/>
          </p:cNvSpPr>
          <p:nvPr>
            <p:ph type="sldNum" idx="12"/>
          </p:nvPr>
        </p:nvSpPr>
        <p:spPr>
          <a:xfrm>
            <a:off x="11395363" y="6356350"/>
            <a:ext cx="716973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eux contenus" type="twoObj">
  <p:cSld name="TWO_OBJECTS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7"/>
          <p:cNvSpPr txBox="1">
            <a:spLocks noGrp="1"/>
          </p:cNvSpPr>
          <p:nvPr>
            <p:ph type="title"/>
          </p:nvPr>
        </p:nvSpPr>
        <p:spPr>
          <a:xfrm>
            <a:off x="910300" y="18763"/>
            <a:ext cx="10526627" cy="875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7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6" name="Google Shape;36;p7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7" name="Google Shape;37;p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7"/>
          <p:cNvSpPr txBox="1">
            <a:spLocks noGrp="1"/>
          </p:cNvSpPr>
          <p:nvPr>
            <p:ph type="sldNum" idx="12"/>
          </p:nvPr>
        </p:nvSpPr>
        <p:spPr>
          <a:xfrm>
            <a:off x="11395363" y="6356350"/>
            <a:ext cx="716973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aison" type="twoTxTwoObj">
  <p:cSld name="TWO_OBJECTS_WITH_TEXT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8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8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3" name="Google Shape;43;p8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4" name="Google Shape;44;p8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5" name="Google Shape;45;p8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6" name="Google Shape;46;p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8"/>
          <p:cNvSpPr txBox="1">
            <a:spLocks noGrp="1"/>
          </p:cNvSpPr>
          <p:nvPr>
            <p:ph type="sldNum" idx="12"/>
          </p:nvPr>
        </p:nvSpPr>
        <p:spPr>
          <a:xfrm>
            <a:off x="11395363" y="6356350"/>
            <a:ext cx="716973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re seul" type="titleOnly">
  <p:cSld name="TITLE_ONLY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9"/>
          <p:cNvSpPr txBox="1">
            <a:spLocks noGrp="1"/>
          </p:cNvSpPr>
          <p:nvPr>
            <p:ph type="title"/>
          </p:nvPr>
        </p:nvSpPr>
        <p:spPr>
          <a:xfrm>
            <a:off x="910300" y="18763"/>
            <a:ext cx="10526627" cy="875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9"/>
          <p:cNvSpPr txBox="1">
            <a:spLocks noGrp="1"/>
          </p:cNvSpPr>
          <p:nvPr>
            <p:ph type="sldNum" idx="12"/>
          </p:nvPr>
        </p:nvSpPr>
        <p:spPr>
          <a:xfrm>
            <a:off x="11395363" y="6356350"/>
            <a:ext cx="716973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ide" type="blank">
  <p:cSld name="BLANK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1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10"/>
          <p:cNvSpPr txBox="1">
            <a:spLocks noGrp="1"/>
          </p:cNvSpPr>
          <p:nvPr>
            <p:ph type="sldNum" idx="12"/>
          </p:nvPr>
        </p:nvSpPr>
        <p:spPr>
          <a:xfrm>
            <a:off x="11395363" y="6356350"/>
            <a:ext cx="716973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u avec légende" type="objTx">
  <p:cSld name="OBJECT_WITH_CAPTION_TEXT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1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Trebuchet MS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11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61" name="Google Shape;61;p11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2" name="Google Shape;62;p1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11"/>
          <p:cNvSpPr txBox="1">
            <a:spLocks noGrp="1"/>
          </p:cNvSpPr>
          <p:nvPr>
            <p:ph type="sldNum" idx="12"/>
          </p:nvPr>
        </p:nvSpPr>
        <p:spPr>
          <a:xfrm>
            <a:off x="11395363" y="6356350"/>
            <a:ext cx="716973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 avec légende" type="picTx">
  <p:cSld name="PICTURE_WITH_CAPTION_TEXT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2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Trebuchet MS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2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8" name="Google Shape;68;p12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9" name="Google Shape;69;p1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1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12"/>
          <p:cNvSpPr txBox="1">
            <a:spLocks noGrp="1"/>
          </p:cNvSpPr>
          <p:nvPr>
            <p:ph type="sldNum" idx="12"/>
          </p:nvPr>
        </p:nvSpPr>
        <p:spPr>
          <a:xfrm>
            <a:off x="11395363" y="6356350"/>
            <a:ext cx="716973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‹N°›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3"/>
          <p:cNvSpPr/>
          <p:nvPr/>
        </p:nvSpPr>
        <p:spPr>
          <a:xfrm>
            <a:off x="0" y="18763"/>
            <a:ext cx="12192000" cy="894050"/>
          </a:xfrm>
          <a:prstGeom prst="rect">
            <a:avLst/>
          </a:prstGeom>
          <a:solidFill>
            <a:schemeClr val="accent1"/>
          </a:solidFill>
          <a:ln w="12700" cap="flat" cmpd="sng">
            <a:solidFill>
              <a:srgbClr val="0E1835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11" name="Google Shape;11;p3"/>
          <p:cNvSpPr txBox="1">
            <a:spLocks noGrp="1"/>
          </p:cNvSpPr>
          <p:nvPr>
            <p:ph type="title"/>
          </p:nvPr>
        </p:nvSpPr>
        <p:spPr>
          <a:xfrm>
            <a:off x="910300" y="18763"/>
            <a:ext cx="10526627" cy="875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Trebuchet MS"/>
              <a:buNone/>
              <a:defRPr sz="3000" b="0" i="0" u="none" strike="noStrike" cap="non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2" name="Google Shape;12;p3"/>
          <p:cNvSpPr/>
          <p:nvPr/>
        </p:nvSpPr>
        <p:spPr>
          <a:xfrm flipH="1">
            <a:off x="11617034" y="6337010"/>
            <a:ext cx="453738" cy="520989"/>
          </a:xfrm>
          <a:prstGeom prst="snip1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13" name="Google Shape;13;p3"/>
          <p:cNvSpPr txBox="1">
            <a:spLocks noGrp="1"/>
          </p:cNvSpPr>
          <p:nvPr>
            <p:ph type="body" idx="1"/>
          </p:nvPr>
        </p:nvSpPr>
        <p:spPr>
          <a:xfrm>
            <a:off x="910300" y="1070264"/>
            <a:ext cx="10443500" cy="48677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 dirty="0"/>
          </a:p>
        </p:txBody>
      </p:sp>
      <p:sp>
        <p:nvSpPr>
          <p:cNvPr id="14" name="Google Shape;14;p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16" name="Google Shape;16;p3"/>
          <p:cNvSpPr txBox="1">
            <a:spLocks noGrp="1"/>
          </p:cNvSpPr>
          <p:nvPr>
            <p:ph type="sldNum" idx="12"/>
          </p:nvPr>
        </p:nvSpPr>
        <p:spPr>
          <a:xfrm>
            <a:off x="11395363" y="6356350"/>
            <a:ext cx="716973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400" b="1" i="0" u="none" strike="noStrike" cap="non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0" marR="0" lvl="1" indent="0" algn="r" rtl="0">
              <a:spcBef>
                <a:spcPts val="0"/>
              </a:spcBef>
              <a:buNone/>
              <a:defRPr sz="1400" b="1" i="0" u="none" strike="noStrike" cap="non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0" marR="0" lvl="2" indent="0" algn="r" rtl="0">
              <a:spcBef>
                <a:spcPts val="0"/>
              </a:spcBef>
              <a:buNone/>
              <a:defRPr sz="1400" b="1" i="0" u="none" strike="noStrike" cap="non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0" marR="0" lvl="3" indent="0" algn="r" rtl="0">
              <a:spcBef>
                <a:spcPts val="0"/>
              </a:spcBef>
              <a:buNone/>
              <a:defRPr sz="1400" b="1" i="0" u="none" strike="noStrike" cap="non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0" marR="0" lvl="4" indent="0" algn="r" rtl="0">
              <a:spcBef>
                <a:spcPts val="0"/>
              </a:spcBef>
              <a:buNone/>
              <a:defRPr sz="1400" b="1" i="0" u="none" strike="noStrike" cap="non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0" marR="0" lvl="5" indent="0" algn="r" rtl="0">
              <a:spcBef>
                <a:spcPts val="0"/>
              </a:spcBef>
              <a:buNone/>
              <a:defRPr sz="1400" b="1" i="0" u="none" strike="noStrike" cap="non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0" marR="0" lvl="6" indent="0" algn="r" rtl="0">
              <a:spcBef>
                <a:spcPts val="0"/>
              </a:spcBef>
              <a:buNone/>
              <a:defRPr sz="1400" b="1" i="0" u="none" strike="noStrike" cap="non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0" marR="0" lvl="7" indent="0" algn="r" rtl="0">
              <a:spcBef>
                <a:spcPts val="0"/>
              </a:spcBef>
              <a:buNone/>
              <a:defRPr sz="1400" b="1" i="0" u="none" strike="noStrike" cap="non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0" marR="0" lvl="8" indent="0" algn="r" rtl="0">
              <a:spcBef>
                <a:spcPts val="0"/>
              </a:spcBef>
              <a:buNone/>
              <a:defRPr sz="1400" b="1" i="0" u="none" strike="noStrike" cap="non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‹N°›</a:t>
            </a:fld>
            <a:endParaRPr/>
          </a:p>
        </p:txBody>
      </p:sp>
      <p:pic>
        <p:nvPicPr>
          <p:cNvPr id="17" name="Google Shape;17;p3"/>
          <p:cNvPicPr preferRelativeResize="0"/>
          <p:nvPr/>
        </p:nvPicPr>
        <p:blipFill rotWithShape="1">
          <a:blip r:embed="rId13">
            <a:alphaModFix amt="50000"/>
          </a:blip>
          <a:srcRect/>
          <a:stretch/>
        </p:blipFill>
        <p:spPr>
          <a:xfrm>
            <a:off x="72100" y="131762"/>
            <a:ext cx="766100" cy="762289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Image 4" descr="Une image contenant texte, Police, typographie&#10;&#10;Le contenu généré par l’IA peut être incorrect.">
            <a:extLst>
              <a:ext uri="{FF2B5EF4-FFF2-40B4-BE49-F238E27FC236}">
                <a16:creationId xmlns:a16="http://schemas.microsoft.com/office/drawing/2014/main" id="{7B705B82-2970-E293-B598-4C82B1CB7F31}"/>
              </a:ext>
            </a:extLst>
          </p:cNvPr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9975273" y="214889"/>
            <a:ext cx="2216727" cy="550103"/>
          </a:xfrm>
          <a:prstGeom prst="rect">
            <a:avLst/>
          </a:prstGeom>
        </p:spPr>
      </p:pic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2"/>
          <p:cNvSpPr txBox="1">
            <a:spLocks noGrp="1"/>
          </p:cNvSpPr>
          <p:nvPr>
            <p:ph type="title"/>
          </p:nvPr>
        </p:nvSpPr>
        <p:spPr>
          <a:xfrm>
            <a:off x="910300" y="18763"/>
            <a:ext cx="10526627" cy="875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Trebuchet MS"/>
              <a:buNone/>
            </a:pPr>
            <a:endParaRPr/>
          </a:p>
        </p:txBody>
      </p:sp>
      <p:sp>
        <p:nvSpPr>
          <p:cNvPr id="95" name="Google Shape;95;p2"/>
          <p:cNvSpPr txBox="1">
            <a:spLocks noGrp="1"/>
          </p:cNvSpPr>
          <p:nvPr>
            <p:ph type="body" idx="1"/>
          </p:nvPr>
        </p:nvSpPr>
        <p:spPr>
          <a:xfrm>
            <a:off x="910300" y="1070264"/>
            <a:ext cx="10443500" cy="48677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</a:pPr>
            <a:endParaRPr/>
          </a:p>
        </p:txBody>
      </p:sp>
      <p:sp>
        <p:nvSpPr>
          <p:cNvPr id="96" name="Google Shape;96;p2"/>
          <p:cNvSpPr txBox="1">
            <a:spLocks noGrp="1"/>
          </p:cNvSpPr>
          <p:nvPr>
            <p:ph type="sldNum" idx="12"/>
          </p:nvPr>
        </p:nvSpPr>
        <p:spPr>
          <a:xfrm>
            <a:off x="11395363" y="6356350"/>
            <a:ext cx="716973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2</a:t>
            </a:fld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ASPIS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22397E"/>
      </a:accent1>
      <a:accent2>
        <a:srgbClr val="CB4842"/>
      </a:accent2>
      <a:accent3>
        <a:srgbClr val="A5A5A5"/>
      </a:accent3>
      <a:accent4>
        <a:srgbClr val="445CA0"/>
      </a:accent4>
      <a:accent5>
        <a:srgbClr val="5B9BD5"/>
      </a:accent5>
      <a:accent6>
        <a:srgbClr val="EDBE96"/>
      </a:accent6>
      <a:hlink>
        <a:srgbClr val="0563C1"/>
      </a:hlink>
      <a:folHlink>
        <a:srgbClr val="2239D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40a43c65-39e8-4745-a948-15a1dc6957f7">
      <Terms xmlns="http://schemas.microsoft.com/office/infopath/2007/PartnerControls"/>
    </lcf76f155ced4ddcb4097134ff3c332f>
    <TaxCatchAll xmlns="81c130cd-2f24-4f77-a7b4-8998f59c5804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E930224B24CD44B8ABB556FE44893FC" ma:contentTypeVersion="13" ma:contentTypeDescription="Crée un document." ma:contentTypeScope="" ma:versionID="da8f8645ea08a78b50d887ac0727c930">
  <xsd:schema xmlns:xsd="http://www.w3.org/2001/XMLSchema" xmlns:xs="http://www.w3.org/2001/XMLSchema" xmlns:p="http://schemas.microsoft.com/office/2006/metadata/properties" xmlns:ns2="40a43c65-39e8-4745-a948-15a1dc6957f7" xmlns:ns3="81c130cd-2f24-4f77-a7b4-8998f59c5804" targetNamespace="http://schemas.microsoft.com/office/2006/metadata/properties" ma:root="true" ma:fieldsID="a2e1bf3ab9703c90651657d16eabe706" ns2:_="" ns3:_="">
    <xsd:import namespace="40a43c65-39e8-4745-a948-15a1dc6957f7"/>
    <xsd:import namespace="81c130cd-2f24-4f77-a7b4-8998f59c580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BillingMetadata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0a43c65-39e8-4745-a948-15a1dc6957f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6" nillable="true" ma:taxonomy="true" ma:internalName="lcf76f155ced4ddcb4097134ff3c332f" ma:taxonomyFieldName="MediaServiceImageTags" ma:displayName="Balises d’images" ma:readOnly="false" ma:fieldId="{5cf76f15-5ced-4ddc-b409-7134ff3c332f}" ma:taxonomyMulti="true" ma:sspId="d1b87c55-7980-46cf-9f7e-34e2bd25f248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BillingMetadata" ma:index="19" nillable="true" ma:displayName="MediaServiceBillingMetadata" ma:hidden="true" ma:internalName="MediaServiceBillingMetadata" ma:readOnly="true">
      <xsd:simpleType>
        <xsd:restriction base="dms:Note"/>
      </xsd:simple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1c130cd-2f24-4f77-a7b4-8998f59c5804" elementFormDefault="qualified">
    <xsd:import namespace="http://schemas.microsoft.com/office/2006/documentManagement/types"/>
    <xsd:import namespace="http://schemas.microsoft.com/office/infopath/2007/PartnerControls"/>
    <xsd:element name="TaxCatchAll" ma:index="17" nillable="true" ma:displayName="Taxonomy Catch All Column" ma:hidden="true" ma:list="{2a24c3ac-b439-4e61-a474-1b46ffcba8d5}" ma:internalName="TaxCatchAll" ma:showField="CatchAllData" ma:web="81c130cd-2f24-4f77-a7b4-8998f59c580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0786F165-B44D-4FE3-ACC6-C1AE07C1E417}">
  <ds:schemaRefs>
    <ds:schemaRef ds:uri="http://www.w3.org/XML/1998/namespace"/>
    <ds:schemaRef ds:uri="http://schemas.microsoft.com/office/2006/documentManagement/types"/>
    <ds:schemaRef ds:uri="40a43c65-39e8-4745-a948-15a1dc6957f7"/>
    <ds:schemaRef ds:uri="http://purl.org/dc/dcmitype/"/>
    <ds:schemaRef ds:uri="http://purl.org/dc/terms/"/>
    <ds:schemaRef ds:uri="http://schemas.openxmlformats.org/package/2006/metadata/core-properties"/>
    <ds:schemaRef ds:uri="81c130cd-2f24-4f77-a7b4-8998f59c5804"/>
    <ds:schemaRef ds:uri="http://schemas.microsoft.com/office/2006/metadata/properties"/>
    <ds:schemaRef ds:uri="http://schemas.microsoft.com/office/infopath/2007/PartnerControls"/>
    <ds:schemaRef ds:uri="http://purl.org/dc/elements/1.1/"/>
  </ds:schemaRefs>
</ds:datastoreItem>
</file>

<file path=customXml/itemProps2.xml><?xml version="1.0" encoding="utf-8"?>
<ds:datastoreItem xmlns:ds="http://schemas.openxmlformats.org/officeDocument/2006/customXml" ds:itemID="{46F99E39-53C1-4608-A643-FFE1F1FE53E3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048B612E-31F3-4CB2-B223-1B4770D98A9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0a43c65-39e8-4745-a948-15a1dc6957f7"/>
    <ds:schemaRef ds:uri="81c130cd-2f24-4f77-a7b4-8998f59c580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</Words>
  <Application>Microsoft Macintosh PowerPoint</Application>
  <PresentationFormat>Grand écran</PresentationFormat>
  <Paragraphs>1</Paragraphs>
  <Slides>2</Slides>
  <Notes>2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</vt:i4>
      </vt:variant>
    </vt:vector>
  </HeadingPairs>
  <TitlesOfParts>
    <vt:vector size="6" baseType="lpstr">
      <vt:lpstr>Arial</vt:lpstr>
      <vt:lpstr>Calibri</vt:lpstr>
      <vt:lpstr>Trebuchet MS</vt:lpstr>
      <vt:lpstr>Thème Office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francois busquet</dc:creator>
  <cp:lastModifiedBy>Aurelia Boige</cp:lastModifiedBy>
  <cp:revision>1</cp:revision>
  <dcterms:created xsi:type="dcterms:W3CDTF">2025-01-31T08:55:16Z</dcterms:created>
  <dcterms:modified xsi:type="dcterms:W3CDTF">2025-12-19T14:17:36Z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0x0101007E930224B24CD44B8ABB556FE44893FC</vt:lpwstr>
  </property>
  <property fmtid="{D5CDD505-2E9C-101B-9397-08002B2CF9AE}" pid="3" name="MediaServiceImageTags">
    <vt:lpwstr/>
  </property>
</Properties>
</file>